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1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4169C-9655-47AB-910C-050E0AAED3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AC20AA-7E79-4532-ABD7-CC35AA8F4C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2AA56D-B508-4EFF-A3F0-F18025E0F6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FB0A5-C488-482C-A460-B1AA548267E7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F990C2-722D-4FA5-8B8E-FF53B6959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4E4C46-3FDE-4D9E-8034-BB7869EDF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B4B28-6BFB-476E-AD94-CAB51AD37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28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AF62F-61EA-496B-9D0C-796075D7B2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9E1E74-E8A6-4695-A1EC-8E44EFA14B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48922F-681D-47C3-B3DD-755140473A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FB0A5-C488-482C-A460-B1AA548267E7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365075-C3E9-40FC-8306-127DD34EB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ACB41D-10B9-467B-AB94-F3B4BDEF2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B4B28-6BFB-476E-AD94-CAB51AD37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320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73C3ED-60F5-42FD-A1BB-A03B0EF116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5D8765-E8D2-4A19-A30A-8F926747AF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065445-F0E3-4306-966A-60CF34010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FB0A5-C488-482C-A460-B1AA548267E7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C9CD17-8AFA-466B-A3E7-1ED86CA0B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43E19C-320E-465C-B1F9-DFC976B06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B4B28-6BFB-476E-AD94-CAB51AD37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227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D2A19-B11A-4050-ADFB-8729EC108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786939-E5F3-4C21-9EE5-9806F1A698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826D8F-DF80-46F8-8C55-523E461425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B5EC32-0B17-4D7E-82E7-E64845D6A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FB0A5-C488-482C-A460-B1AA548267E7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1C4908-7960-4175-8243-E67947C499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90AF5B-CE64-4F5A-9BE8-4D474C2D2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B4B28-6BFB-476E-AD94-CAB51AD37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484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22F9C7-4156-4AAA-90BF-2FB7098D92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BC3123-B3A1-48A2-B8C3-DA350CDCA0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3520FA-F7F2-4D7E-BE7E-744998D5B0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8F7F894-A8EC-4B84-9F1A-A3C8652C98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AB398D-6B21-4960-801D-78C5198089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212B0DB-37CF-49A2-B150-A597695A1A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FB0A5-C488-482C-A460-B1AA548267E7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D5DA4F7-F2EA-4BB5-9A3B-C969D8AB4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C18983-F949-4607-86CA-D463F4000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B4B28-6BFB-476E-AD94-CAB51AD37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017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7DE98-1A2F-4BAA-A810-9B33B22BF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3A81F5-8617-409A-B43F-E9F5A5751C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FB0A5-C488-482C-A460-B1AA548267E7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95FD5A-873A-405A-AB2D-179D147BD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CC57A4-D8DF-428B-B972-E78AC87D4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B4B28-6BFB-476E-AD94-CAB51AD37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539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4DDEF2-C10D-4281-A71E-CB20E00B5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FB0A5-C488-482C-A460-B1AA548267E7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22B605-829E-4FAA-9653-A86186734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A8058B-90CD-44E1-86CF-DFD16B23AF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B4B28-6BFB-476E-AD94-CAB51AD37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282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D61FCC-B442-41B1-BB58-CDACD8E9E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02FFA1-9473-4A75-B6C6-988C2846AD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3FA084-545C-4789-B7C1-2565FD5056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50069E-826D-461B-BBCB-6CA5C3060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FB0A5-C488-482C-A460-B1AA548267E7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25A435-B86E-4B91-B4D4-11AB8CDD0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264733-1FDA-429A-B2D6-E5B73F0680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B4B28-6BFB-476E-AD94-CAB51AD37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524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017F2E-A8B6-405B-87CF-CCCBDA929B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50709C-6F75-4D08-852E-5D6F02EA5D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B188D7-92EA-4E32-8A77-A08F487695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E10BE2-EA05-4CB6-9E9C-35E7BA93A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FB0A5-C488-482C-A460-B1AA548267E7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879B57-5F2C-4262-9121-0E7E71E22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9096E8-76D0-4245-B1FE-8E2D1C1B5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B4B28-6BFB-476E-AD94-CAB51AD37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914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BE0013-BBD6-495E-9512-5D6AE6BED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6CCA44-3785-428F-AF2E-523C1DD61B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CE8B50-D767-47E9-8228-092E3121F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FB0A5-C488-482C-A460-B1AA548267E7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D5762E-C08F-4D05-9E91-B68DB2B41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86EFBE-C4DE-465A-98E9-9A2202681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B4B28-6BFB-476E-AD94-CAB51AD37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7900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1E90177-1EF7-4441-ADA4-5605A60FE7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0038149-D65A-46D8-AFB1-BF1C36D501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F003E2-0EAF-4284-82F5-377DFEE7E2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FB0A5-C488-482C-A460-B1AA548267E7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438FA1-047A-4BF9-B3C1-9F89D8CAC9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4E2FED-2493-481A-83F4-1391C13E0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B4B28-6BFB-476E-AD94-CAB51AD37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065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F712F0-34E4-41C4-93CB-48D2FEF6F0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2F076D-F4F0-48DC-A0B4-198D0A1E9C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902DAE-3F48-4CD0-9C77-66E8C6B851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FB0A5-C488-482C-A460-B1AA548267E7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EEA5FD-5ECE-4C40-8D9D-45CBB16FA1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BD7695-3E7A-4675-B3B1-490DF5498A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3B4B28-6BFB-476E-AD94-CAB51AD37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658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2F80CB-5CA9-42BE-85DF-91D9BB6B38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924" t="21549" r="11364" b="10706"/>
          <a:stretch/>
        </p:blipFill>
        <p:spPr>
          <a:xfrm>
            <a:off x="1921164" y="757382"/>
            <a:ext cx="8478982" cy="5503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177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D8E4C0F-880E-4056-9425-1BF7461E6B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318" t="15758" r="10909" b="14074"/>
          <a:stretch/>
        </p:blipFill>
        <p:spPr>
          <a:xfrm>
            <a:off x="1630218" y="480112"/>
            <a:ext cx="8931563" cy="589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3178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FADADC4-9B06-4D39-B358-D9EF632CDE8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621" t="16296" r="10757" b="8553"/>
          <a:stretch/>
        </p:blipFill>
        <p:spPr>
          <a:xfrm>
            <a:off x="2110509" y="603201"/>
            <a:ext cx="7970981" cy="5651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136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9E84472-D410-4BF9-BE5F-D113596088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243" t="18990" r="11288" b="13670"/>
          <a:stretch/>
        </p:blipFill>
        <p:spPr>
          <a:xfrm>
            <a:off x="2027381" y="837523"/>
            <a:ext cx="8137237" cy="5182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0879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26A3AF7-B4EC-4EEE-80AD-E9A59C5CA4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166" t="18586" r="10758" b="12592"/>
          <a:stretch/>
        </p:blipFill>
        <p:spPr>
          <a:xfrm>
            <a:off x="2161444" y="893618"/>
            <a:ext cx="7869111" cy="5070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517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C8E9A3A-0057-4BFD-9FBD-4681CD1C0C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076" t="16835" r="10985" b="6666"/>
          <a:stretch/>
        </p:blipFill>
        <p:spPr>
          <a:xfrm>
            <a:off x="2041236" y="468709"/>
            <a:ext cx="8109527" cy="5920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6793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9CEB60EBB893247A470297945404F75" ma:contentTypeVersion="12" ma:contentTypeDescription="Create a new document." ma:contentTypeScope="" ma:versionID="c853ea9cd6c1192265102a653498d956">
  <xsd:schema xmlns:xsd="http://www.w3.org/2001/XMLSchema" xmlns:xs="http://www.w3.org/2001/XMLSchema" xmlns:p="http://schemas.microsoft.com/office/2006/metadata/properties" xmlns:ns2="c5d92b9d-e2a6-485a-b3db-62996ca2ea76" xmlns:ns3="1f05a849-9984-453e-9aeb-17f71337ef1f" targetNamespace="http://schemas.microsoft.com/office/2006/metadata/properties" ma:root="true" ma:fieldsID="99470ae00dcc4b51316dc37d664bb293" ns2:_="" ns3:_="">
    <xsd:import namespace="c5d92b9d-e2a6-485a-b3db-62996ca2ea76"/>
    <xsd:import namespace="1f05a849-9984-453e-9aeb-17f71337ef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d92b9d-e2a6-485a-b3db-62996ca2ea7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f56e40e3-4305-4a38-9737-8752c16bdaa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05a849-9984-453e-9aeb-17f71337ef1f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5a05a425-fbf5-49f4-b98d-3734aaa99d1a}" ma:internalName="TaxCatchAll" ma:showField="CatchAllData" ma:web="1f05a849-9984-453e-9aeb-17f71337ef1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f05a849-9984-453e-9aeb-17f71337ef1f" xsi:nil="true"/>
    <lcf76f155ced4ddcb4097134ff3c332f xmlns="c5d92b9d-e2a6-485a-b3db-62996ca2ea76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7FFE47B-EC8B-42BE-8AFF-40243A87D5A2}"/>
</file>

<file path=customXml/itemProps2.xml><?xml version="1.0" encoding="utf-8"?>
<ds:datastoreItem xmlns:ds="http://schemas.openxmlformats.org/officeDocument/2006/customXml" ds:itemID="{B2CA1F61-C410-459F-91D0-F0FC47FC30A7}"/>
</file>

<file path=customXml/itemProps3.xml><?xml version="1.0" encoding="utf-8"?>
<ds:datastoreItem xmlns:ds="http://schemas.openxmlformats.org/officeDocument/2006/customXml" ds:itemID="{27D185C4-2D23-4ADE-94F0-B0FE733D71B1}"/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Nilofer Khan</dc:creator>
  <cp:lastModifiedBy>Nilofer Khan</cp:lastModifiedBy>
  <cp:revision>3</cp:revision>
  <dcterms:created xsi:type="dcterms:W3CDTF">2026-03-04T11:26:38Z</dcterms:created>
  <dcterms:modified xsi:type="dcterms:W3CDTF">2026-03-04T12:23:54Z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0x010100D9CEB60EBB893247A470297945404F75</vt:lpwstr>
  </property>
</Properties>
</file>